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4" r:id="rId3"/>
    <p:sldId id="257" r:id="rId4"/>
    <p:sldId id="259" r:id="rId5"/>
    <p:sldId id="260" r:id="rId6"/>
    <p:sldId id="261" r:id="rId7"/>
    <p:sldId id="262" r:id="rId8"/>
    <p:sldId id="268" r:id="rId9"/>
    <p:sldId id="264" r:id="rId10"/>
    <p:sldId id="265" r:id="rId11"/>
    <p:sldId id="285" r:id="rId12"/>
    <p:sldId id="269" r:id="rId13"/>
    <p:sldId id="270" r:id="rId14"/>
    <p:sldId id="271" r:id="rId15"/>
    <p:sldId id="274" r:id="rId16"/>
    <p:sldId id="275" r:id="rId17"/>
    <p:sldId id="276" r:id="rId18"/>
    <p:sldId id="289" r:id="rId19"/>
    <p:sldId id="290" r:id="rId20"/>
    <p:sldId id="277" r:id="rId21"/>
    <p:sldId id="279" r:id="rId22"/>
    <p:sldId id="280" r:id="rId23"/>
    <p:sldId id="281" r:id="rId24"/>
    <p:sldId id="282" r:id="rId25"/>
    <p:sldId id="287" r:id="rId26"/>
    <p:sldId id="286" r:id="rId27"/>
    <p:sldId id="288" r:id="rId28"/>
    <p:sldId id="272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8AEE2-28F7-432C-AD8D-264964D5B3D7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1BAA8-3954-4D18-B7D5-4EA7DC131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43;&#1091;&#1089;&#1080;-&#1083;&#1077;&#1073;&#1077;&#1076;&#1080;\A%202.mp3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43;&#1091;&#1089;&#1080;-&#1083;&#1077;&#1073;&#1077;&#1076;&#1080;\&#1079;&#1074;&#1091;&#1082;%20&#1082;&#1072;&#1087;&#1083;&#1080;.com).mp3" TargetMode="Externa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5.png"/><Relationship Id="rId18" Type="http://schemas.openxmlformats.org/officeDocument/2006/relationships/image" Target="../media/image38.png"/><Relationship Id="rId3" Type="http://schemas.microsoft.com/office/2007/relationships/hdphoto" Target="../media/hdphoto17.wdp"/><Relationship Id="rId21" Type="http://schemas.openxmlformats.org/officeDocument/2006/relationships/image" Target="../media/image40.png"/><Relationship Id="rId7" Type="http://schemas.openxmlformats.org/officeDocument/2006/relationships/image" Target="../media/image32.png"/><Relationship Id="rId12" Type="http://schemas.microsoft.com/office/2007/relationships/hdphoto" Target="../media/hdphoto18.wdp"/><Relationship Id="rId17" Type="http://schemas.microsoft.com/office/2007/relationships/hdphoto" Target="../media/hdphoto20.wdp"/><Relationship Id="rId2" Type="http://schemas.openxmlformats.org/officeDocument/2006/relationships/image" Target="../media/image28.png"/><Relationship Id="rId16" Type="http://schemas.openxmlformats.org/officeDocument/2006/relationships/image" Target="../media/image37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5" Type="http://schemas.microsoft.com/office/2007/relationships/hdphoto" Target="../media/hdphoto19.wdp"/><Relationship Id="rId10" Type="http://schemas.openxmlformats.org/officeDocument/2006/relationships/image" Target="../media/image34.png"/><Relationship Id="rId19" Type="http://schemas.microsoft.com/office/2007/relationships/hdphoto" Target="../media/hdphoto21.wdp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43;&#1091;&#1089;&#1080;-&#1083;&#1077;&#1073;&#1077;&#1076;&#1080;\A%203.mp3" TargetMode="Externa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43;&#1091;&#1089;&#1080;-&#1083;&#1077;&#1073;&#1077;&#1076;&#1080;\A%201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857232"/>
            <a:ext cx="8501122" cy="478634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Совместная образовательная деятельность в подготовительной логопедической группе по теме </a:t>
            </a:r>
            <a:b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гостях у сказки» </a:t>
            </a:r>
            <a:b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Мои документы\Мои рисунки\46135641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A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Мои документы\Мои рисунки\р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035" b="12416"/>
          <a:stretch>
            <a:fillRect/>
          </a:stretch>
        </p:blipFill>
        <p:spPr bwMode="auto">
          <a:xfrm>
            <a:off x="0" y="0"/>
            <a:ext cx="9144000" cy="70081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D:\Мои документы\Мои рисунки\4ac2c81b63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929090" cy="30003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195" name="Picture 3" descr="D:\Мои документы\Мои рисунки\kompot-yablochnyj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81565" y="214290"/>
            <a:ext cx="4000527" cy="30003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8196" name="Picture 4" descr="D:\Мои документы\Мои рисунки\0_6d759_6802526e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3989745" cy="2857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8198" name="Picture 6" descr="D:\Мои документы\Мои рисунки\44732012_1244196736_53689_o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429000"/>
            <a:ext cx="3975315" cy="292895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D:\Мои документы\Мои рисунки\img_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60722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571480"/>
          <a:ext cx="8644000" cy="24288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800"/>
                <a:gridCol w="1728800"/>
                <a:gridCol w="1728800"/>
                <a:gridCol w="1728800"/>
                <a:gridCol w="1728800"/>
              </a:tblGrid>
              <a:tr h="2428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 descr="D:\Мои документы\Мои рисунки\51.jpg"/>
          <p:cNvPicPr>
            <a:picLocks noChangeAspect="1" noChangeArrowheads="1"/>
          </p:cNvPicPr>
          <p:nvPr/>
        </p:nvPicPr>
        <p:blipFill>
          <a:blip r:embed="rId2"/>
          <a:srcRect t="8523" b="16477"/>
          <a:stretch>
            <a:fillRect/>
          </a:stretch>
        </p:blipFill>
        <p:spPr bwMode="auto">
          <a:xfrm>
            <a:off x="2143108" y="3000372"/>
            <a:ext cx="4714908" cy="3536198"/>
          </a:xfrm>
          <a:prstGeom prst="rect">
            <a:avLst/>
          </a:prstGeom>
          <a:noFill/>
        </p:spPr>
      </p:pic>
      <p:pic>
        <p:nvPicPr>
          <p:cNvPr id="6" name="Рисунок 5" descr="C:\Documents and Settings\Администратор\Мои документы\Мои рисунки\1221074475_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149565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00166" y="2643182"/>
            <a:ext cx="357190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Documents and Settings\Администратор\Мои документы\Мои рисунки\00000168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785794"/>
            <a:ext cx="1643074" cy="2071702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Мои документы\Мои рисунки\img13458822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19" y="642918"/>
            <a:ext cx="1423657" cy="2214578"/>
          </a:xfrm>
          <a:prstGeom prst="rect">
            <a:avLst/>
          </a:prstGeom>
          <a:noFill/>
        </p:spPr>
      </p:pic>
      <p:sp>
        <p:nvSpPr>
          <p:cNvPr id="14" name="Выноска-облако 13"/>
          <p:cNvSpPr/>
          <p:nvPr/>
        </p:nvSpPr>
        <p:spPr>
          <a:xfrm>
            <a:off x="5500694" y="1285860"/>
            <a:ext cx="1571636" cy="1071570"/>
          </a:xfrm>
          <a:prstGeom prst="cloudCallout">
            <a:avLst>
              <a:gd name="adj1" fmla="val -28003"/>
              <a:gd name="adj2" fmla="val 38096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C:\Documents and Settings\Администратор\Мои документы\Мои рисунки\1311506961_screenhunter_03-jul_-24-16_24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714356"/>
            <a:ext cx="142876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Администратор\Мои документы\Мои рисунки\60330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676"/>
            <a:ext cx="9147572" cy="68553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Администратор\Мои документы\Мои рисунки\83611123_1329287213_lapmo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8036776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Администратор\Мои документы\Мои рисунки\o_4437a_db4e4_6fb8f3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715304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Мои документы\Мои рисунки\_14_20090822_17519068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399" r="3565" b="21844"/>
          <a:stretch>
            <a:fillRect/>
          </a:stretch>
        </p:blipFill>
        <p:spPr bwMode="auto">
          <a:xfrm>
            <a:off x="-1" y="0"/>
            <a:ext cx="922703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вук капли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48175" y="3740150"/>
            <a:ext cx="244475" cy="244475"/>
          </a:xfrm>
          <a:prstGeom prst="rect">
            <a:avLst/>
          </a:prstGeom>
        </p:spPr>
      </p:pic>
      <p:pic>
        <p:nvPicPr>
          <p:cNvPr id="5" name="Picture 2" descr="C:\Documents and Settings\Администратор\Мои документы\Мои рисунки\106127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2428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Мои документы\Мои рисунки\_14_20090822_17519068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399" r="3565" b="21844"/>
          <a:stretch>
            <a:fillRect/>
          </a:stretch>
        </p:blipFill>
        <p:spPr bwMode="auto">
          <a:xfrm>
            <a:off x="-1" y="0"/>
            <a:ext cx="9227039" cy="6858000"/>
          </a:xfrm>
          <a:prstGeom prst="rect">
            <a:avLst/>
          </a:prstGeom>
          <a:noFill/>
        </p:spPr>
      </p:pic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214555"/>
            <a:ext cx="4244111" cy="464344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41" y="5161776"/>
            <a:ext cx="888650" cy="10918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432111" y="1734544"/>
            <a:ext cx="1395338" cy="26354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-1"/>
          <a:stretch/>
        </p:blipFill>
        <p:spPr>
          <a:xfrm flipH="1">
            <a:off x="7000892" y="4786322"/>
            <a:ext cx="1693637" cy="17603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89963" l="0" r="89764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-283766" y="2115404"/>
            <a:ext cx="2682944" cy="49669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17861" y="6027670"/>
            <a:ext cx="872764" cy="7670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4896" b="29822" l="10000" r="9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432110" y="3957852"/>
            <a:ext cx="1068583" cy="14193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066680">
            <a:off x="1408429" y="6168630"/>
            <a:ext cx="463606" cy="7104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9986" b="89943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5900825"/>
            <a:ext cx="966361" cy="9782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9946" b="100000" l="500" r="9713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120" y="6027670"/>
            <a:ext cx="871188" cy="78019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backgroundRemoval t="9889" b="89953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77512" y="5246444"/>
            <a:ext cx="2040348" cy="156245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1478">
            <a:off x="3169915" y="4096060"/>
            <a:ext cx="1264330" cy="104593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813" y="4357694"/>
            <a:ext cx="990471" cy="1019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37048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L 2.08333E-6 -0.01204 C 2.08333E-6 -0.0176 0.07995 -0.02408 0.14492 -0.02408 L 0.28997 -0.0240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-0.01628 -0.25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-1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0023 L -4.16667E-7 -0.25278 C -4.16667E-7 -0.36597 0.07422 -0.50509 0.13451 -0.50509 L 0.26914 -0.50509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1" y="-2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59259E-6 L -0.09753 -0.728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3" y="-3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-0.62969 -0.437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84" y="-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2.91667E-6 -0.1875 C 2.91667E-6 -0.2713 0.04218 -0.37454 0.07669 -0.37454 L 0.15364 -0.3745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81481E-6 L -4.375E-6 -0.17084 C -4.375E-6 -0.24746 0.04076 -0.34167 0.07396 -0.34167 L 0.14805 -0.34167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-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2.91667E-6 -0.19699 C 2.91667E-6 -0.28542 0.06875 -0.39398 0.12448 -0.39398 L 0.24909 -0.39398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-1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:\Мои документы\Мои рисунки\мерседес.jpg"/>
          <p:cNvPicPr>
            <a:picLocks noChangeAspect="1" noChangeArrowheads="1"/>
          </p:cNvPicPr>
          <p:nvPr/>
        </p:nvPicPr>
        <p:blipFill>
          <a:blip r:embed="rId2"/>
          <a:srcRect b="15009"/>
          <a:stretch>
            <a:fillRect/>
          </a:stretch>
        </p:blipFill>
        <p:spPr bwMode="auto">
          <a:xfrm>
            <a:off x="4224338" y="857250"/>
            <a:ext cx="4919662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каком транспорте любил </a:t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ездить Емеля?</a:t>
            </a:r>
            <a:endParaRPr lang="ru-RU" sz="3200" dirty="0"/>
          </a:p>
        </p:txBody>
      </p:sp>
      <p:pic>
        <p:nvPicPr>
          <p:cNvPr id="7" name="Picture 3" descr="D:\Мои документы\Мои рисунки\каре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285875"/>
            <a:ext cx="27781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Мои документы\Мои рисунки\сан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4286250"/>
            <a:ext cx="330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D:\Мои документы\Мои рисунки\печ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2238" y="3714750"/>
            <a:ext cx="30384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7411" name="Picture 2" descr="D:\Мои документы\Мои рисунки\Емеля на пе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4786312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D:\Мои документы\Мои рисунки\снег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4065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D:\Мои документы\Мои рисунки\снег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357562"/>
            <a:ext cx="14065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 descr="D:\Мои документы\Мои рисунки\снег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14290"/>
            <a:ext cx="15001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5" descr="D:\Мои документы\Мои рисунки\снег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429000"/>
            <a:ext cx="15001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:\Мои документы\Мои рисунки\лошад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357313"/>
            <a:ext cx="29289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375" y="28575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помогал </a:t>
            </a:r>
            <a:r>
              <a:rPr lang="ru-RU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Хаврошечке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выполнять </a:t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трудные задания в срок?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D:\Мои документы\Мои рисунки\тигр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1285875"/>
            <a:ext cx="2357438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Мои документы\Мои рисунки\лягуш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63" y="3929063"/>
            <a:ext cx="23098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D:\Мои документы\Мои рисунки\корова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2825" y="3929063"/>
            <a:ext cx="3071813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15363" name="Picture 4" descr="D:\Мои документы\Мои рисунки\крошечка Хаврошечка.jpg"/>
          <p:cNvPicPr>
            <a:picLocks noChangeAspect="1" noChangeArrowheads="1"/>
          </p:cNvPicPr>
          <p:nvPr/>
        </p:nvPicPr>
        <p:blipFill>
          <a:blip r:embed="rId2"/>
          <a:srcRect l="9473" r="14751" b="26440"/>
          <a:stretch>
            <a:fillRect/>
          </a:stretch>
        </p:blipFill>
        <p:spPr bwMode="auto">
          <a:xfrm>
            <a:off x="500034" y="0"/>
            <a:ext cx="8143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D:\Мои документы\Мои рисунки\зеленая звезд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D:\Мои документы\Мои рисунки\синяя звезд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64357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D:\Мои документы\Мои рисунки\синяя звезда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Мои документы\Мои рисунки\_14_20090822_17519068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399" r="3565" b="21844"/>
          <a:stretch>
            <a:fillRect/>
          </a:stretch>
        </p:blipFill>
        <p:spPr bwMode="auto">
          <a:xfrm>
            <a:off x="-1" y="0"/>
            <a:ext cx="9227039" cy="6858000"/>
          </a:xfrm>
          <a:prstGeom prst="rect">
            <a:avLst/>
          </a:prstGeom>
          <a:noFill/>
        </p:spPr>
      </p:pic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92"/>
            <a:ext cx="4178817" cy="457200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1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76" y="0"/>
            <a:ext cx="915047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Мои документы\Мои рисунки\gusi_lebedi_video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A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истратор\Мои документы\Мои рисунки\smai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-137346"/>
            <a:ext cx="7358114" cy="7358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Мои документы\Мои рисунки\img-58182-ff7c4255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Мои документы\Мои рисунки\46135641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A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D:\Мои документы\Мои рисунки\68146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223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Мои документы\Мои рисунки\gusi-lebedi.0-02-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Мои документы\Мои рисунки\gusi-lebedi.0-03-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Мои документы\Мои рисунки\gusi-lebedi.0-03-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84" cy="70723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Мои документы\Мои рисунки\img-58182-ff7c4255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17</Words>
  <Application>Microsoft Office PowerPoint</Application>
  <PresentationFormat>Экран (4:3)</PresentationFormat>
  <Paragraphs>4</Paragraphs>
  <Slides>29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Совместная образовательная деятельность в подготовительной логопедической группе по теме  «В гостях у сказки»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</vt:lpstr>
      <vt:lpstr>Слайд 16</vt:lpstr>
      <vt:lpstr>Слайд 17</vt:lpstr>
      <vt:lpstr>Слайд 18</vt:lpstr>
      <vt:lpstr>Слайд 19</vt:lpstr>
      <vt:lpstr>Слайд 20</vt:lpstr>
      <vt:lpstr>Слайд 21</vt:lpstr>
      <vt:lpstr>На каком транспорте любил  ездить Емеля?</vt:lpstr>
      <vt:lpstr>Слайд 23</vt:lpstr>
      <vt:lpstr>Кто помогал Хаврошечке выполнять  трудные задания в срок?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33</cp:revision>
  <dcterms:created xsi:type="dcterms:W3CDTF">2013-11-09T13:50:41Z</dcterms:created>
  <dcterms:modified xsi:type="dcterms:W3CDTF">2014-12-14T15:40:13Z</dcterms:modified>
</cp:coreProperties>
</file>