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9" r:id="rId2"/>
    <p:sldId id="352" r:id="rId3"/>
    <p:sldId id="348" r:id="rId4"/>
    <p:sldId id="347" r:id="rId5"/>
    <p:sldId id="346" r:id="rId6"/>
    <p:sldId id="344" r:id="rId7"/>
    <p:sldId id="345" r:id="rId8"/>
    <p:sldId id="343" r:id="rId9"/>
    <p:sldId id="358" r:id="rId10"/>
    <p:sldId id="350" r:id="rId11"/>
    <p:sldId id="351" r:id="rId12"/>
    <p:sldId id="355" r:id="rId13"/>
    <p:sldId id="356" r:id="rId14"/>
    <p:sldId id="357" r:id="rId1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32" autoAdjust="0"/>
  </p:normalViewPr>
  <p:slideViewPr>
    <p:cSldViewPr>
      <p:cViewPr varScale="1">
        <p:scale>
          <a:sx n="81" d="100"/>
          <a:sy n="81" d="100"/>
        </p:scale>
        <p:origin x="-11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56498-F654-4CD9-83D6-6FF7B93B519D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D59D7-D32E-4A7C-A1F0-1223610A96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916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D59D7-D32E-4A7C-A1F0-1223610A965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4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D59D7-D32E-4A7C-A1F0-1223610A965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4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D59D7-D32E-4A7C-A1F0-1223610A965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4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8" y="-147761"/>
            <a:ext cx="9149267" cy="69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3658" y="2996952"/>
            <a:ext cx="54465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Администрация  детского  сада «Золотой ключик» </a:t>
            </a:r>
            <a:r>
              <a:rPr lang="ru-RU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 </a:t>
            </a:r>
            <a:r>
              <a:rPr lang="ru-RU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инициативная  группа «Центра экологического  образования</a:t>
            </a:r>
            <a:r>
              <a:rPr lang="ru-RU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выражает искреннюю благодарность  ребятам  и  их  родителям  за  участие  в  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акции </a:t>
            </a:r>
            <a:r>
              <a:rPr lang="ru-RU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«Делами  добрыми  едины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»!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40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12800" indent="-812800"/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Вайс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Семёна 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№11)  и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Владимира  Иосифовича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336" y="2928780"/>
            <a:ext cx="2856845" cy="3496333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34411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12800" indent="-812800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Петрова Антона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подг.гр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№11)  и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Павла Геннадьевича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08920"/>
            <a:ext cx="2270138" cy="374905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861048"/>
            <a:ext cx="2179779" cy="231799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ДОУ\Desktop\2016-17учебный  год\акция Делами добрыми едины\скворечник\SAM_14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290" y="2996952"/>
            <a:ext cx="2961167" cy="2220875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5467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ребят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подг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гр.№2 за  участие в  посеве  семян  цветов   для  клумб :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Терентьеву  Настю,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Родикову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Алёну,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Петрову Таню,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Панову  Веронику,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Скореднова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Глеба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23" y="2417297"/>
            <a:ext cx="2868122" cy="2023406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37487"/>
            <a:ext cx="4075514" cy="314591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30486"/>
            <a:ext cx="3443478" cy="2214994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9729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ребят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подг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гр.№2 за  участие в  посеве  семян  цветов   для  клумб :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Малицкую Настю,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Мельникову Дашу,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Тарабрину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Машу,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Гончарову  Варю,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2181" y="3469778"/>
            <a:ext cx="4438776" cy="325708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2165562"/>
            <a:ext cx="3030804" cy="252687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F:\DCIM\172_FUJI\DSCF22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8595"/>
            <a:ext cx="3175449" cy="2381587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596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5888" y="1294320"/>
            <a:ext cx="4525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ребят </a:t>
            </a:r>
            <a:r>
              <a:rPr lang="ru-RU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подг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гр.№2 за  участие в  посеве  семян  цветов   для  клумб :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Панову Кристину,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Ковальчук Лизу,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Ушакову Соню,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Комарова  Вову,</a:t>
            </a:r>
          </a:p>
          <a:p>
            <a:pPr marL="812800" indent="-812800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Панову Веронику,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Синякову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Алёну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13319" name="Picture 7" descr="F:\DCIM\172_FUJI\DSCF24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1967" y="3631272"/>
            <a:ext cx="4283966" cy="3212975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2" y="2216943"/>
            <a:ext cx="3928269" cy="2424113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F:\DCIM\172_FUJI\DSCF24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729" y="4641057"/>
            <a:ext cx="2937587" cy="2203190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109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67" y="-127132"/>
            <a:ext cx="9149267" cy="69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996952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Делами  добрыми  едины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»!</a:t>
            </a:r>
            <a:endParaRPr lang="ru-RU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F:\DCIM\171_FUJI\DSCF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88" y="4320660"/>
            <a:ext cx="2651787" cy="1988840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DCIM\171_FUJI\DSCF19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183" y="4012574"/>
            <a:ext cx="3473348" cy="2605011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870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Габдуллину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Виолетту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(ср.гр.№10)   и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Ильгизара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Ильгизаровича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52936"/>
            <a:ext cx="3283660" cy="3526485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4975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Скакун Марию  (старшая гр. №3)  и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Боброва Юрия Петровича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996952"/>
            <a:ext cx="3240360" cy="3265238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9959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12800" indent="-812800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Кузнецову Соню (ст. гр. №7),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 Банникова Андрея  Александровича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6952"/>
            <a:ext cx="3245222" cy="3490144"/>
          </a:xfrm>
          <a:prstGeom prst="roundRect">
            <a:avLst/>
          </a:prstGeom>
          <a:noFill/>
          <a:ln>
            <a:noFill/>
          </a:ln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3784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35881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Кочелаеву  Марину, (ст. гр. № 7), 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Евгения         Геннадьевича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4098" name="Picture 2" descr="F:\DCIM\172_FUJI\DSCF2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5" y="2924944"/>
            <a:ext cx="4626341" cy="3469755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955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3082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endParaRPr lang="ru-RU" b="1" i="1" dirty="0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Ластовскую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Веру (старшая гр. №7), 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Андрея  Борисовича</a:t>
            </a: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3600400" cy="3624934"/>
          </a:xfrm>
          <a:prstGeom prst="round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732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1377835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Панову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Веронику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гр. №2)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и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Олега Васильевича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F:\DCIM\172_FUJI\DSCF25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5" y="2708920"/>
            <a:ext cx="4966053" cy="3724541"/>
          </a:xfrm>
          <a:prstGeom prst="round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147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2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9811" y="116633"/>
            <a:ext cx="1084740" cy="129614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56046" y="1377835"/>
            <a:ext cx="4525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Благодарим в изготовлении скворечника  для 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812800" indent="-812800"/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Родикову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Алёну (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подг.гр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№2)   и </a:t>
            </a:r>
          </a:p>
          <a:p>
            <a:pPr marL="812800" indent="-812800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Михаила  Юрьевича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852936"/>
            <a:ext cx="3114675" cy="35147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0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3228383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1550</TotalTime>
  <Words>364</Words>
  <Application>Microsoft Office PowerPoint</Application>
  <PresentationFormat>Экран (4:3)</PresentationFormat>
  <Paragraphs>75</Paragraphs>
  <Slides>14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Борис</dc:creator>
  <cp:lastModifiedBy>Борис</cp:lastModifiedBy>
  <cp:revision>141</cp:revision>
  <cp:lastPrinted>2017-04-14T10:01:35Z</cp:lastPrinted>
  <dcterms:created xsi:type="dcterms:W3CDTF">2015-03-31T14:25:25Z</dcterms:created>
  <dcterms:modified xsi:type="dcterms:W3CDTF">2017-04-19T23:55:52Z</dcterms:modified>
</cp:coreProperties>
</file>