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1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252520" cy="685800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71509"/>
            <a:ext cx="28405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 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60648"/>
            <a:ext cx="828092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Уважаемые  мамы  и  папы, бабушки и  дедушки!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4A2CFC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Приглашаем   Вас  принять  участие  в экологической   акции    «Посадите в своем доме герань!»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Сегодня незаслуженно забытая герань вновь восстанавливает свои позиции среди любителей цветов.</a:t>
            </a:r>
            <a:endParaRPr lang="ru-RU" sz="2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ru-RU" dirty="0"/>
          </a:p>
        </p:txBody>
      </p:sp>
      <p:pic>
        <p:nvPicPr>
          <p:cNvPr id="7" name="Рисунок 6" descr="Совместный детско-родительский проект «Посадите в своем доме герань!» (подготовительная группа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996952"/>
            <a:ext cx="374441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572000" y="2924944"/>
            <a:ext cx="45720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1003BD"/>
                </a:solidFill>
              </a:rPr>
              <a:t>Всё хорошее в людях - из детства!</a:t>
            </a:r>
          </a:p>
          <a:p>
            <a:r>
              <a:rPr lang="ru-RU" sz="2000" dirty="0" smtClean="0">
                <a:solidFill>
                  <a:srgbClr val="1003BD"/>
                </a:solidFill>
              </a:rPr>
              <a:t>Как истоки добра пробудить?</a:t>
            </a:r>
          </a:p>
          <a:p>
            <a:r>
              <a:rPr lang="ru-RU" sz="2000" dirty="0" smtClean="0">
                <a:solidFill>
                  <a:srgbClr val="1003BD"/>
                </a:solidFill>
              </a:rPr>
              <a:t>Прикоснуться к природе всем сердцем:</a:t>
            </a:r>
          </a:p>
          <a:p>
            <a:r>
              <a:rPr lang="ru-RU" sz="2000" dirty="0" smtClean="0">
                <a:solidFill>
                  <a:srgbClr val="1003BD"/>
                </a:solidFill>
              </a:rPr>
              <a:t>Удивиться, узнать, полюбить!</a:t>
            </a:r>
          </a:p>
          <a:p>
            <a:r>
              <a:rPr lang="ru-RU" sz="2000" dirty="0" smtClean="0">
                <a:solidFill>
                  <a:srgbClr val="1003BD"/>
                </a:solidFill>
              </a:rPr>
              <a:t>Мы хотим, чтоб земля расцветала,</a:t>
            </a:r>
          </a:p>
          <a:p>
            <a:r>
              <a:rPr lang="ru-RU" sz="2000" dirty="0" smtClean="0">
                <a:solidFill>
                  <a:srgbClr val="1003BD"/>
                </a:solidFill>
              </a:rPr>
              <a:t>И росли, как цветы, малыши,</a:t>
            </a:r>
          </a:p>
          <a:p>
            <a:r>
              <a:rPr lang="ru-RU" sz="2000" dirty="0" smtClean="0">
                <a:solidFill>
                  <a:srgbClr val="1003BD"/>
                </a:solidFill>
              </a:rPr>
              <a:t>Чтоб для них экология стала</a:t>
            </a:r>
          </a:p>
          <a:p>
            <a:r>
              <a:rPr lang="ru-RU" sz="2000" dirty="0" smtClean="0">
                <a:solidFill>
                  <a:srgbClr val="1003BD"/>
                </a:solidFill>
              </a:rPr>
              <a:t>Не наукой, а частью души!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252520" cy="685800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71509"/>
            <a:ext cx="28405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 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-243408"/>
            <a:ext cx="8784976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Мода на герань возвращается. И не случайно. Она красиво цветет, отличается замечательным запахом и обладает целым набором разнообразных полезных качеств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 чем польза</a:t>
            </a:r>
            <a:r>
              <a:rPr lang="ru-RU" b="1" smtClean="0">
                <a:solidFill>
                  <a:srgbClr val="FF0000"/>
                </a:solidFill>
              </a:rPr>
              <a:t>: </a:t>
            </a:r>
            <a:r>
              <a:rPr lang="ru-RU" smtClean="0"/>
              <a:t> </a:t>
            </a:r>
            <a:r>
              <a:rPr lang="ru-RU" smtClean="0">
                <a:solidFill>
                  <a:srgbClr val="1003BD"/>
                </a:solidFill>
              </a:rPr>
              <a:t>листья </a:t>
            </a:r>
            <a:r>
              <a:rPr lang="ru-RU" dirty="0" smtClean="0">
                <a:solidFill>
                  <a:srgbClr val="1003BD"/>
                </a:solidFill>
              </a:rPr>
              <a:t>герани обладают бактерицидным и ранозаживляющим действием. Ее сок убивает стрептококки и стафилококки. Достаточно растереть листья в руках и приложить к ране - она вскоре затянется. Препараты из герани применяются в виде полосканий при лечении фарингита, повышают свертываемость крови, оказывают вяжущее действие, уменьшают носовое кровотечение, лечат желудочные, кишечные кровотечения. обладают противогрибковым действием, снижают уровень сахара в крови, снимают боли при артритах, ревматизме, невралгии, используются при ожогах, сухости кожи и т. д. Есть мнения, что они даже препятствуют росту раковых клеток. Но пеларгония может оздоровлять нас уже одним присутствием. </a:t>
            </a:r>
            <a:br>
              <a:rPr lang="ru-RU" dirty="0" smtClean="0">
                <a:solidFill>
                  <a:srgbClr val="1003BD"/>
                </a:solidFill>
              </a:rPr>
            </a:br>
            <a:r>
              <a:rPr lang="ru-RU" dirty="0" smtClean="0">
                <a:solidFill>
                  <a:srgbClr val="1003BD"/>
                </a:solidFill>
              </a:rPr>
              <a:t>Наши предки считали, что она способна изгонять из дома злых духов и прочую нечисть. А современные исследования показали, что герань очищает воздух. Вещества, выделяемые этим растением, дезинфицируют помещения, обладают свойствами антидепрессанта, повышают умственную и физическую активность. </a:t>
            </a:r>
            <a:br>
              <a:rPr lang="ru-RU" dirty="0" smtClean="0">
                <a:solidFill>
                  <a:srgbClr val="1003BD"/>
                </a:solidFill>
              </a:rPr>
            </a:br>
            <a:r>
              <a:rPr lang="ru-RU" b="1" dirty="0" smtClean="0">
                <a:solidFill>
                  <a:srgbClr val="1003BD"/>
                </a:solidFill>
              </a:rPr>
              <a:t>Как выращивать:</a:t>
            </a:r>
            <a:r>
              <a:rPr lang="ru-RU" dirty="0" smtClean="0">
                <a:solidFill>
                  <a:srgbClr val="1003BD"/>
                </a:solidFill>
              </a:rPr>
              <a:t> большинство сортов герани, хоть и выходцы из жарких краев, вполне холодоустойчивые. Особых требований к почве не предъявляют. Подходит любая универсальная земля из магазина. Но растение светолюбиво, выдерживает даже попадание под прямые солнечные лучи. Полив по мере </a:t>
            </a:r>
            <a:r>
              <a:rPr lang="ru-RU" dirty="0" err="1" smtClean="0">
                <a:solidFill>
                  <a:srgbClr val="1003BD"/>
                </a:solidFill>
              </a:rPr>
              <a:t>подсыхания</a:t>
            </a:r>
            <a:r>
              <a:rPr lang="ru-RU" dirty="0" smtClean="0">
                <a:solidFill>
                  <a:srgbClr val="1003BD"/>
                </a:solidFill>
              </a:rPr>
              <a:t> почвы. Переувлажнения следует избегать, уж лучше слегка пересушить. И частых подкормок герань не любит. Зимой поливают реже - вне периода цветения почва должна быть лишь слегка влажной. Опрыскивать листья не нужно. С уходом за геранью справится любой человек. </a:t>
            </a:r>
          </a:p>
          <a:p>
            <a:r>
              <a:rPr lang="ru-RU" dirty="0" smtClean="0">
                <a:solidFill>
                  <a:srgbClr val="1003BD"/>
                </a:solidFill>
              </a:rPr>
              <a:t> </a:t>
            </a:r>
          </a:p>
          <a:p>
            <a:r>
              <a:rPr lang="ru-RU" dirty="0" smtClean="0">
                <a:solidFill>
                  <a:srgbClr val="1003BD"/>
                </a:solidFill>
              </a:rPr>
              <a:t>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224</Words>
  <Application>Microsoft Office PowerPoint</Application>
  <PresentationFormat>Экран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Борис</dc:creator>
  <cp:lastModifiedBy>ДОУ</cp:lastModifiedBy>
  <cp:revision>3</cp:revision>
  <dcterms:created xsi:type="dcterms:W3CDTF">2017-02-16T14:58:00Z</dcterms:created>
  <dcterms:modified xsi:type="dcterms:W3CDTF">2017-02-17T04:58:00Z</dcterms:modified>
</cp:coreProperties>
</file>