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3" r:id="rId3"/>
    <p:sldId id="269" r:id="rId4"/>
    <p:sldId id="260" r:id="rId5"/>
    <p:sldId id="277" r:id="rId6"/>
    <p:sldId id="276" r:id="rId7"/>
    <p:sldId id="264" r:id="rId8"/>
    <p:sldId id="261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403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package" Target="../embeddings/______Microsoft_Office_PowerPoint1.sldx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/>
          <p:cNvSpPr/>
          <p:nvPr/>
        </p:nvSpPr>
        <p:spPr>
          <a:xfrm>
            <a:off x="0" y="116632"/>
            <a:ext cx="9144000" cy="6741368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145907" y="0"/>
            <a:ext cx="12859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i="1" cap="none" spc="0" dirty="0" smtClean="0">
                <a:ln w="3155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Акция</a:t>
            </a:r>
            <a:endParaRPr lang="ru-RU" sz="3200" b="1" i="1" cap="none" spc="0" dirty="0">
              <a:ln w="31550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179384" y="476672"/>
            <a:ext cx="81580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«СОХРАНИМ ЁЛОЧКУ - ЗЕЛЁНУЮ ИГОЛОЧКУ!»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980728"/>
            <a:ext cx="88569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516BB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С </a:t>
            </a:r>
            <a:r>
              <a:rPr lang="ru-RU" sz="1600" b="1" smtClean="0">
                <a:solidFill>
                  <a:srgbClr val="0516BB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18 </a:t>
            </a:r>
            <a:r>
              <a:rPr lang="ru-RU" sz="1600" b="1" smtClean="0">
                <a:solidFill>
                  <a:srgbClr val="0516BB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декабря 2017г.   </a:t>
            </a:r>
            <a:r>
              <a:rPr lang="ru-RU" sz="1600" b="1" dirty="0" smtClean="0">
                <a:solidFill>
                  <a:srgbClr val="0516BB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нашем  дошкольном  учреждении стартовала  акция</a:t>
            </a:r>
          </a:p>
          <a:p>
            <a:r>
              <a:rPr lang="ru-RU" sz="1600" b="1" dirty="0" smtClean="0">
                <a:solidFill>
                  <a:srgbClr val="0516BB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«Сохраним  ёлочку – зелёную  иголочку!»</a:t>
            </a:r>
          </a:p>
          <a:p>
            <a:r>
              <a:rPr lang="ru-RU" sz="1600" b="1" dirty="0" smtClean="0">
                <a:solidFill>
                  <a:srgbClr val="0516BB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 пяти  групповых  приёмных  были  размещены  самодельные  ёлочки,  сделанные  руками  ребят с  призывом  принять  участие  в  акции «Сохраним  ёлочку – зелёную  иголочку!»  </a:t>
            </a:r>
          </a:p>
          <a:p>
            <a:endParaRPr lang="ru-RU" sz="1600" b="1" dirty="0" smtClean="0">
              <a:solidFill>
                <a:srgbClr val="0516BB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endParaRPr lang="ru-RU" sz="1600" b="1" dirty="0" smtClean="0">
              <a:solidFill>
                <a:srgbClr val="0516BB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433543"/>
            <a:ext cx="4392488" cy="442445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graphicFrame>
        <p:nvGraphicFramePr>
          <p:cNvPr id="32770" name="Object 2"/>
          <p:cNvGraphicFramePr>
            <a:graphicFrameLocks noChangeAspect="1"/>
          </p:cNvGraphicFramePr>
          <p:nvPr/>
        </p:nvGraphicFramePr>
        <p:xfrm>
          <a:off x="4932040" y="2060848"/>
          <a:ext cx="1728192" cy="1302930"/>
        </p:xfrm>
        <a:graphic>
          <a:graphicData uri="http://schemas.openxmlformats.org/presentationml/2006/ole">
            <p:oleObj spid="_x0000_s32770" name="Слайд" r:id="rId4" imgW="4570885" imgH="3427691" progId="PowerPoint.Slide.12">
              <p:embed/>
            </p:oleObj>
          </a:graphicData>
        </a:graphic>
      </p:graphicFrame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2060848"/>
            <a:ext cx="1612581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2" descr="D:\Новая   ЭКОЛОГИЯ\ЭКОЛОГИЯ\Центр Экологического образования\Статус  ЦЕНТР  ЭКОЛОГ  ОБРАЗОВ\2017-18 учебный год\Конкурс  Снежная  фантазия  Птицы\ЁЛОЧКА\IMG_11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3428149"/>
            <a:ext cx="1765995" cy="132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6256" y="3429000"/>
            <a:ext cx="1632642" cy="1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1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8104" y="4732337"/>
            <a:ext cx="2492375" cy="212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/>
          <p:cNvSpPr/>
          <p:nvPr/>
        </p:nvSpPr>
        <p:spPr>
          <a:xfrm>
            <a:off x="0" y="116632"/>
            <a:ext cx="9144000" cy="6741368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145907" y="0"/>
            <a:ext cx="12859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i="1" cap="none" spc="0" dirty="0" smtClean="0">
                <a:ln w="3155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Акция</a:t>
            </a:r>
            <a:endParaRPr lang="ru-RU" sz="3200" b="1" i="1" cap="none" spc="0" dirty="0">
              <a:ln w="31550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107504" y="404664"/>
            <a:ext cx="81580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«СОХРАНИМ ЁЛОЧКУ - ЗЕЛЁНУЮ ИГОЛОЧКУ!»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7017" y="836712"/>
            <a:ext cx="88569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516BB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Вера  </a:t>
            </a:r>
            <a:r>
              <a:rPr lang="ru-RU" sz="1600" b="1" dirty="0" err="1" smtClean="0">
                <a:solidFill>
                  <a:srgbClr val="0516BB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Ластовская</a:t>
            </a:r>
            <a:r>
              <a:rPr lang="ru-RU" sz="1600" b="1" dirty="0" smtClean="0">
                <a:solidFill>
                  <a:srgbClr val="0516BB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провела  для  ребят  мастер-класс «Ёлочка  своими  руками»</a:t>
            </a:r>
          </a:p>
          <a:p>
            <a:endParaRPr lang="ru-RU" sz="1600" b="1" dirty="0" smtClean="0">
              <a:solidFill>
                <a:srgbClr val="0516BB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1622425" cy="172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539552" y="1052736"/>
            <a:ext cx="84249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 1.</a:t>
            </a:r>
            <a:r>
              <a:rPr lang="ru-RU" dirty="0" smtClean="0"/>
              <a:t>  </a:t>
            </a:r>
            <a:r>
              <a:rPr lang="ru-RU" sz="1200" dirty="0" smtClean="0"/>
              <a:t>В начале  работы  необходимо  определить  желаемую   форму   ёлочки.  Сделать  несколько  вариантов  ёлочки из  плотной  бумаги  знакомым  способом  «косынка»  или «кулёчек»   для создания  конуса   (каркаса  ёлочки    с  желаемой  шириной,  высотой).    Выбрать   возможный  вариант  конуса   - каркас  ёлочки.  Бумажный конус закрепить  </a:t>
            </a:r>
            <a:r>
              <a:rPr lang="ru-RU" sz="1200" dirty="0" err="1" smtClean="0"/>
              <a:t>степлером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pic>
        <p:nvPicPr>
          <p:cNvPr id="15" name="Рисунок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628800"/>
            <a:ext cx="1844675" cy="172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4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1628800"/>
            <a:ext cx="2332038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323528" y="3284984"/>
            <a:ext cx="7344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2.  Подобрать   по  цвету,  размеру      мишуру  для   оформления  ёлочки.   </a:t>
            </a:r>
          </a:p>
          <a:p>
            <a:r>
              <a:rPr lang="ru-RU" sz="1200" dirty="0" smtClean="0"/>
              <a:t>3.  Обернуть  конус  мишурой,  закрепить   внизу  основания  конуса,  </a:t>
            </a:r>
            <a:r>
              <a:rPr lang="ru-RU" sz="1200" dirty="0" err="1" smtClean="0"/>
              <a:t>степлером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pic>
        <p:nvPicPr>
          <p:cNvPr id="17" name="Рисунок 5" descr="IMG_0620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89040"/>
            <a:ext cx="2301875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6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752" y="3789040"/>
            <a:ext cx="1235075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7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896" y="3789040"/>
            <a:ext cx="1905000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Рисунок 8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8104" y="3789040"/>
            <a:ext cx="1728192" cy="1626171"/>
          </a:xfrm>
          <a:prstGeom prst="rect">
            <a:avLst/>
          </a:prstGeom>
          <a:noFill/>
        </p:spPr>
      </p:pic>
      <p:pic>
        <p:nvPicPr>
          <p:cNvPr id="30722" name="Рисунок 9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02475" y="3789040"/>
            <a:ext cx="2041525" cy="1592262"/>
          </a:xfrm>
          <a:prstGeom prst="rect">
            <a:avLst/>
          </a:prstGeom>
          <a:noFill/>
        </p:spPr>
      </p:pic>
      <p:pic>
        <p:nvPicPr>
          <p:cNvPr id="30721" name="Рисунок 10" descr="IMG_0632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15616" y="5445223"/>
            <a:ext cx="1800200" cy="1412777"/>
          </a:xfrm>
          <a:prstGeom prst="rect">
            <a:avLst/>
          </a:prstGeom>
          <a:noFill/>
        </p:spPr>
      </p:pic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323528" y="3645024"/>
            <a:ext cx="54482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4.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Украсить  ёлочку   колокольчиками  с бантиками  или  другим  украшением.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0" y="20113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0" y="3603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0" y="5589240"/>
            <a:ext cx="13252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ea typeface="Times New Roman" pitchFamily="18" charset="0"/>
                <a:cs typeface="Times New Roman" pitchFamily="18" charset="0"/>
              </a:rPr>
              <a:t>5. Ёлочка  готова!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0" y="5949280"/>
            <a:ext cx="10453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cs typeface="Times New Roman" pitchFamily="18" charset="0"/>
              </a:rPr>
              <a:t>6. Повторим!</a:t>
            </a:r>
            <a:endParaRPr lang="ru-RU" sz="1200" dirty="0"/>
          </a:p>
        </p:txBody>
      </p:sp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64088" y="5555704"/>
            <a:ext cx="1080120" cy="130229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0729" name="Picture 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915816" y="5522997"/>
            <a:ext cx="922610" cy="133500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0730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956376" y="5494503"/>
            <a:ext cx="936104" cy="136349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0732" name="Picture 1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995936" y="5517232"/>
            <a:ext cx="1144381" cy="134076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0733" name="Рисунок 19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516216" y="5301208"/>
            <a:ext cx="1380803" cy="1706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/>
          <p:cNvSpPr/>
          <p:nvPr/>
        </p:nvSpPr>
        <p:spPr>
          <a:xfrm>
            <a:off x="0" y="116632"/>
            <a:ext cx="9144000" cy="6741368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145907" y="0"/>
            <a:ext cx="12859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i="1" cap="none" spc="0" dirty="0" smtClean="0">
                <a:ln w="3155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Акция</a:t>
            </a:r>
            <a:endParaRPr lang="ru-RU" sz="3200" b="1" i="1" cap="none" spc="0" dirty="0">
              <a:ln w="31550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179384" y="476672"/>
            <a:ext cx="81580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«СОХРАНИМ ЁЛОЧКУ - ЗЕЛЁНУЮ ИГОЛОЧКУ!»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980728"/>
            <a:ext cx="88569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516BB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Ребята подготовительных  групп№3 и №7,  старших  групп №5, №6, №10   красочно  раскрасили  листовки    для  своей  семьи  и  для соседей.  Часть листовок   ребята  разместили  на  видном  месте,  рядом   со  своим  домом  или  квартирой, на  информационной  доске в  селе Тогур.  Всего  было  распространено  более  250 листовок.</a:t>
            </a:r>
          </a:p>
          <a:p>
            <a:endParaRPr lang="ru-RU" sz="1600" b="1" dirty="0" smtClean="0">
              <a:solidFill>
                <a:srgbClr val="0516BB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endParaRPr lang="ru-RU" sz="1600" b="1" dirty="0" smtClean="0">
              <a:solidFill>
                <a:srgbClr val="0516BB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Рисунок 15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293096"/>
            <a:ext cx="277180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492896"/>
            <a:ext cx="2040227" cy="1530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4581128"/>
            <a:ext cx="201622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0" name="Рисунок 14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132856"/>
            <a:ext cx="2911475" cy="221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2708920"/>
            <a:ext cx="3662773" cy="284215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0" y="116632"/>
            <a:ext cx="9144000" cy="6741368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 descr="J:\DCIM\192___12\IMG_06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16632"/>
            <a:ext cx="4283967" cy="3212976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" name="Picture 5" descr="J:\DCIM\192___12\IMG_06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16632"/>
            <a:ext cx="4320480" cy="3240360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" name="Picture 2" descr="J:\DCIM\192___12\IMG_12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501008"/>
            <a:ext cx="4248472" cy="3186354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078" name="Picture 6" descr="J:\DCIM\192___12\IMG_05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3483006"/>
            <a:ext cx="4320480" cy="3240360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0" y="116632"/>
            <a:ext cx="9144000" cy="6741368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818" name="Picture 2" descr="J:\DCIM\192___12\IMG_11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4283968" cy="3212976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4819" name="Picture 3" descr="J:\DCIM\192___12\IMG_11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16632"/>
            <a:ext cx="4320480" cy="3240360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4820" name="Picture 4" descr="J:\DCIM\192___12\IMG_11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491626"/>
            <a:ext cx="4248472" cy="3186354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4822" name="Picture 6" descr="J:\DCIM\192___12\IMG_11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1512" y="3563634"/>
            <a:ext cx="4212976" cy="3159732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0" y="116632"/>
            <a:ext cx="9144000" cy="6741368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795" name="Picture 3" descr="J:\DCIM\192___12\IMG_07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3995936" cy="2996952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32365"/>
            <a:ext cx="3923928" cy="352563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573016"/>
            <a:ext cx="3672408" cy="313462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" name="Picture 2" descr="J:\DCIM\192___12\IMG_07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0"/>
            <a:ext cx="4512501" cy="3384376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0" y="116632"/>
            <a:ext cx="9144000" cy="6741368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FF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J:\DCIM\192___12\IMG_08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79979" cy="3284984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147" name="Picture 3" descr="J:\DCIM\192___12\IMG_08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3016"/>
            <a:ext cx="4379979" cy="3284984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148" name="Picture 4" descr="J:\DCIM\192___12\IMG_08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0"/>
            <a:ext cx="4355976" cy="3266982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149" name="Picture 5" descr="J:\DCIM\192___12\IMG_11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501008"/>
            <a:ext cx="4320480" cy="3240360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J:\DCIM\192___12\IMG_08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239</Words>
  <Application>Microsoft Office PowerPoint</Application>
  <PresentationFormat>Экран (4:3)</PresentationFormat>
  <Paragraphs>19</Paragraphs>
  <Slides>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0" baseType="lpstr">
      <vt:lpstr>Тема Office</vt:lpstr>
      <vt:lpstr>Слайд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Борис</dc:creator>
  <cp:lastModifiedBy>Борис</cp:lastModifiedBy>
  <cp:revision>5</cp:revision>
  <dcterms:created xsi:type="dcterms:W3CDTF">2018-01-10T08:52:50Z</dcterms:created>
  <dcterms:modified xsi:type="dcterms:W3CDTF">2018-01-13T14:25:33Z</dcterms:modified>
</cp:coreProperties>
</file>