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67" r:id="rId2"/>
    <p:sldId id="360" r:id="rId3"/>
    <p:sldId id="361" r:id="rId4"/>
    <p:sldId id="362" r:id="rId5"/>
    <p:sldId id="363" r:id="rId6"/>
    <p:sldId id="364" r:id="rId7"/>
    <p:sldId id="365" r:id="rId8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0066"/>
    <a:srgbClr val="0000FF"/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32" autoAdjust="0"/>
  </p:normalViewPr>
  <p:slideViewPr>
    <p:cSldViewPr>
      <p:cViewPr varScale="1">
        <p:scale>
          <a:sx n="69" d="100"/>
          <a:sy n="69" d="100"/>
        </p:scale>
        <p:origin x="-46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56498-F654-4CD9-83D6-6FF7B93B519D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D59D7-D32E-4A7C-A1F0-1223610A96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491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0"/>
            <a:ext cx="21602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627784" y="332656"/>
            <a:ext cx="6102424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Весной  2017г. 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тартовала  </a:t>
            </a:r>
          </a:p>
          <a:p>
            <a:r>
              <a:rPr lang="ru-RU" sz="2400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акция  </a:t>
            </a:r>
            <a:r>
              <a:rPr lang="ru-RU" sz="24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«Делами  добрыми  едины!» </a:t>
            </a:r>
            <a:endParaRPr lang="ru-RU" sz="2400" b="1" i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Акция  включила   цепочку  мероприятий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Родителями  ребят  старших  и подготовительных  групп    было  изготовлено </a:t>
            </a:r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десять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новых  скворечников,  которые  развесили  на  территории детского  сада.</a:t>
            </a:r>
          </a:p>
          <a:p>
            <a:pPr marL="457200" indent="-457200">
              <a:buAutoNum type="arabicPeriod"/>
            </a:pPr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Пятнадцать  ребят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подготовительной  группы №2  самостоятельно   сделали посев  семян   для   озеленения  клумб  территории  детского  сада.</a:t>
            </a:r>
          </a:p>
          <a:p>
            <a:pPr marL="457200" indent="-457200">
              <a:buAutoNum type="arabicPeriod"/>
            </a:pP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 начале  мая,  как  полностью  сошел  снежный  покров  на  территории  детского  сада,   стартовал  традиционный  весенний  субботник  по уборке   территории    от   мусора.  В  очистке  территории от   опавшей  листвы, сломанных  веток, бытового  мусора  приняли  участие  </a:t>
            </a:r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сто восемьдесят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детей  и взрослых.  Таким  образом,  акция  «Делами  добрыми  едины!»  получила  свое  продолжение.  </a:t>
            </a:r>
          </a:p>
          <a:p>
            <a:pPr marL="457200" indent="-457200"/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Благодарим  ребят,   их  родителей  и  сотрудников   детского  сада   за    добрые   дела!</a:t>
            </a:r>
          </a:p>
          <a:p>
            <a:pPr marL="457200" indent="-457200"/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Инициативная 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группа  ЦЭО  и  администрация  ОУ.</a:t>
            </a:r>
          </a:p>
          <a:p>
            <a:endParaRPr lang="ru-RU" sz="20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 descr="I:\ФОТО\DSCF22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3456384" cy="25922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Рисунок 2" descr="I:\ФОТО\DSCF22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16632"/>
            <a:ext cx="3312368" cy="25922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I:\ФОТО\DSCF225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24944"/>
            <a:ext cx="3384376" cy="24482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I:\ФОТО\DSCF22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293096"/>
            <a:ext cx="3168352" cy="2376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948264" y="0"/>
            <a:ext cx="20882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:\ФОТО\DSCF226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2780928"/>
            <a:ext cx="2771800" cy="198884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 descr="I:\ФОТО\DSCF22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3096344" cy="2376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" name="Рисунок 2" descr="I:\ФОТО\DSCF22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24944"/>
            <a:ext cx="4320480" cy="367240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4" name="Рисунок 3" descr="I:\ФОТО\DSCF22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16632"/>
            <a:ext cx="2880320" cy="24482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6" name="Рисунок 5" descr="I:\ФОТО\DSCF22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221088"/>
            <a:ext cx="3456384" cy="26369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7" name="Рисунок 6" descr="I:\ФОТО\DSCF22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132856"/>
            <a:ext cx="2499360" cy="18745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380312" y="0"/>
            <a:ext cx="20882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:\ФОТО\DSCF225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3720" y="2276872"/>
            <a:ext cx="2520280" cy="187220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 descr="I:\ФОТО\DSCF22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024336" cy="230425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Рисунок 2" descr="I:\ФОТО\DSCF22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365104"/>
            <a:ext cx="2828920" cy="22117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I:\ФОТО\DSCF22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16632"/>
            <a:ext cx="2952328" cy="2376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I:\ФОТО\DSCF226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708920"/>
            <a:ext cx="5256584" cy="400221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08512" cy="3168352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827130" cy="3096344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320480" cy="3212976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F:\DCIM\172_FUJI\DSCF2487.JP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3960440" cy="3096344"/>
          </a:xfrm>
          <a:prstGeom prst="round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04456" cy="3240360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F:\DCIM\172_FUJI\DSCF2212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888432" cy="3168352"/>
          </a:xfrm>
          <a:prstGeom prst="round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3312368" cy="2420486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F:\DCIM\172_FUJI\DSCF2494.JP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65103"/>
            <a:ext cx="3275856" cy="2492897"/>
          </a:xfrm>
          <a:prstGeom prst="round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68960"/>
            <a:ext cx="2727960" cy="1916848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F:\DCIM\171_FUJI\DSCF1958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651787" cy="1988840"/>
          </a:xfrm>
          <a:prstGeom prst="round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F:\DCIM\171_FUJI\DSCF1938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275856" y="0"/>
            <a:ext cx="2522220" cy="1988185"/>
          </a:xfrm>
          <a:prstGeom prst="round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76872"/>
            <a:ext cx="2148840" cy="2067978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2209800" cy="2106416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2016224" cy="2046605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7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2095500" cy="1988820"/>
          </a:xfrm>
          <a:prstGeom prst="roundRect">
            <a:avLst/>
          </a:prstGeom>
          <a:noFill/>
          <a:ln>
            <a:noFill/>
          </a:ln>
          <a:effectLst>
            <a:glow rad="228600">
              <a:srgbClr val="FFFF00">
                <a:alpha val="4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F:\DCIM\172_FUJI\DSCF2354.JPG"/>
          <p:cNvPicPr/>
          <p:nvPr/>
        </p:nvPicPr>
        <p:blipFill>
          <a:blip r:embed="rId8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653136"/>
            <a:ext cx="2522220" cy="2031365"/>
          </a:xfrm>
          <a:prstGeom prst="round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F:\DCIM\172_FUJI\DSCF2508.JPG"/>
          <p:cNvPicPr/>
          <p:nvPr/>
        </p:nvPicPr>
        <p:blipFill>
          <a:blip r:embed="rId9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53136"/>
            <a:ext cx="2592288" cy="2059117"/>
          </a:xfrm>
          <a:prstGeom prst="round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10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04864"/>
            <a:ext cx="1857752" cy="2067431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11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204864"/>
            <a:ext cx="1440160" cy="2061463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</TotalTime>
  <Words>131</Words>
  <Application>Microsoft Office PowerPoint</Application>
  <PresentationFormat>Экран (4:3)</PresentationFormat>
  <Paragraphs>9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Борис</dc:creator>
  <cp:lastModifiedBy>Борис</cp:lastModifiedBy>
  <cp:revision>146</cp:revision>
  <cp:lastPrinted>2017-04-14T10:01:35Z</cp:lastPrinted>
  <dcterms:created xsi:type="dcterms:W3CDTF">2015-03-31T14:25:25Z</dcterms:created>
  <dcterms:modified xsi:type="dcterms:W3CDTF">2018-01-10T08:42:59Z</dcterms:modified>
</cp:coreProperties>
</file>