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83" r:id="rId4"/>
    <p:sldId id="28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85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Акция</a:t>
            </a:r>
            <a:endParaRPr lang="ru-RU" sz="3200" b="1" i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18627" y="71212"/>
            <a:ext cx="8158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«СОХРАНИМ ЁЛОЧКУ - ЗЕЛЁНУЮ ИГОЛОЧКУ!»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10136"/>
            <a:ext cx="86409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21декабря, традиционно,  в нашем дошкольном учреждении стартовала </a:t>
            </a:r>
            <a:r>
              <a:rPr lang="ru-RU" sz="1600" b="1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</a:t>
            </a:r>
          </a:p>
          <a:p>
            <a:r>
              <a:rPr lang="ru-RU" sz="1600" b="1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«Сохраним ёлочку – зелёную иголочку!» </a:t>
            </a:r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акции приняли участие  дети, педагоги, родители двух старших и двух подготовительных групп.</a:t>
            </a: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4009" y="6273225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Подготовительная к школе группа №2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41277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четырех групповых приёмных были размещены </a:t>
            </a:r>
            <a:r>
              <a:rPr lang="ru-RU" sz="1600" b="1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стенгазеты</a:t>
            </a:r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выполненные совместно с детьми  старших групп № 6 и № 10, подготовительных групп №2 и №7.     </a:t>
            </a: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нарисовали и раскрасили  ладошки, с помощью которых выполнили  аппликацию  «живой» ёлочки для стенгазеты.</a:t>
            </a:r>
          </a:p>
        </p:txBody>
      </p:sp>
      <p:pic>
        <p:nvPicPr>
          <p:cNvPr id="1026" name="Picture 2" descr="J:\фото декабрь конец\20201222_130724.jpg"/>
          <p:cNvPicPr>
            <a:picLocks noChangeAspect="1" noChangeArrowheads="1"/>
          </p:cNvPicPr>
          <p:nvPr/>
        </p:nvPicPr>
        <p:blipFill>
          <a:blip r:embed="rId3" cstate="print"/>
          <a:srcRect l="24800" t="23750" r="27163" b="10101"/>
          <a:stretch>
            <a:fillRect/>
          </a:stretch>
        </p:blipFill>
        <p:spPr bwMode="auto">
          <a:xfrm>
            <a:off x="1763688" y="2780928"/>
            <a:ext cx="2553200" cy="2636912"/>
          </a:xfrm>
          <a:prstGeom prst="rect">
            <a:avLst/>
          </a:prstGeom>
          <a:noFill/>
        </p:spPr>
      </p:pic>
      <p:pic>
        <p:nvPicPr>
          <p:cNvPr id="1027" name="Picture 3" descr="J:\фото декабрь конец\20201222_103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096344" cy="2322258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 descr="J:\фото декабрь конец\20201222_091735.jpg"/>
          <p:cNvPicPr>
            <a:picLocks noChangeAspect="1" noChangeArrowheads="1"/>
          </p:cNvPicPr>
          <p:nvPr/>
        </p:nvPicPr>
        <p:blipFill>
          <a:blip r:embed="rId5" cstate="print"/>
          <a:srcRect t="6951" r="1963"/>
          <a:stretch>
            <a:fillRect/>
          </a:stretch>
        </p:blipFill>
        <p:spPr bwMode="auto">
          <a:xfrm>
            <a:off x="4716016" y="3717032"/>
            <a:ext cx="3596944" cy="2560467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9" name="Picture 5" descr="J:\фото декабрь конец\20201222_092757.jpg"/>
          <p:cNvPicPr>
            <a:picLocks noChangeAspect="1" noChangeArrowheads="1"/>
          </p:cNvPicPr>
          <p:nvPr/>
        </p:nvPicPr>
        <p:blipFill>
          <a:blip r:embed="rId6" cstate="print"/>
          <a:srcRect l="31100" t="66800" r="13776"/>
          <a:stretch>
            <a:fillRect/>
          </a:stretch>
        </p:blipFill>
        <p:spPr bwMode="auto">
          <a:xfrm>
            <a:off x="2123728" y="5517232"/>
            <a:ext cx="2160240" cy="9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730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2852936"/>
            <a:ext cx="32403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ещё, ребята старших и подготовительных групп раскрасили по две листовки, передав одну листовку своей семье, другую – родственникам, соседям, прохожим. Общее  количество распространенных листовок составило: 160 штук.</a:t>
            </a: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2656"/>
            <a:ext cx="1224136" cy="9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 descr="J:\фото декабрь конец\20201223_094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304256" cy="1728192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3" name="Picture 5" descr="J:\фото декабрь конец\20201223_0947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88640"/>
            <a:ext cx="3840427" cy="288032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4" name="Picture 6" descr="J:\фото декабрь конец\20201223_0955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356992"/>
            <a:ext cx="3672408" cy="2754306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6" name="Picture 8" descr="J:\фото декабрь конец\20201223_104005(0).jpg"/>
          <p:cNvPicPr>
            <a:picLocks noChangeAspect="1" noChangeArrowheads="1"/>
          </p:cNvPicPr>
          <p:nvPr/>
        </p:nvPicPr>
        <p:blipFill>
          <a:blip r:embed="rId8" cstate="print"/>
          <a:srcRect l="26375" t="11151" r="24013" b="8001"/>
          <a:stretch>
            <a:fillRect/>
          </a:stretch>
        </p:blipFill>
        <p:spPr bwMode="auto">
          <a:xfrm>
            <a:off x="3131840" y="3284984"/>
            <a:ext cx="1872208" cy="2288255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188640"/>
            <a:ext cx="3528392" cy="2664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фото декабрь конец\20201224_104150.jpg"/>
          <p:cNvPicPr>
            <a:picLocks noChangeAspect="1" noChangeArrowheads="1"/>
          </p:cNvPicPr>
          <p:nvPr/>
        </p:nvPicPr>
        <p:blipFill>
          <a:blip r:embed="rId3" cstate="print"/>
          <a:srcRect l="25588" t="2751" r="27950" b="5901"/>
          <a:stretch>
            <a:fillRect/>
          </a:stretch>
        </p:blipFill>
        <p:spPr bwMode="auto">
          <a:xfrm>
            <a:off x="112425" y="129585"/>
            <a:ext cx="1806821" cy="2664296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2" descr="J:\фото декабрь конец\20201224_093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3360373" cy="252028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Picture 5" descr="J:\фото декабрь конец\20201224_095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996952"/>
            <a:ext cx="4320480" cy="324036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4" descr="J:\фото декабрь конец\20201224_095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24944"/>
            <a:ext cx="4416491" cy="3312368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539552" y="6309320"/>
            <a:ext cx="2583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Ребята старшей группы №6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J:\фото декабрь конец\20201224_1014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88640"/>
            <a:ext cx="3360373" cy="252028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32349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2780928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Колпашевскому</a:t>
            </a:r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лесничеству нужно 10-15лет, чтобы вырастить  ёлочку или  </a:t>
            </a:r>
            <a:r>
              <a:rPr lang="ru-RU" sz="1600" dirty="0" err="1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пихточку</a:t>
            </a:r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одного праздника. Ежегодно по всей России и </a:t>
            </a:r>
            <a:r>
              <a:rPr lang="ru-RU" sz="1600" dirty="0" err="1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Колпашевскому</a:t>
            </a:r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 вырубают тысячи молодых деревьев хвойных пород для  того, чтобы составить наш новогодний интерьер и быть выброшенными на свалку, спустя несколько дней после праздников. Не удивительно, что в наш потребительский век люди так относятся к природе. </a:t>
            </a: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 наших руках что-то изменить! </a:t>
            </a: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Хвойные ветки елей и пихт после праздника – хорошая подкормка  животным. </a:t>
            </a: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Стружка и измельченная  хвоя – хорошая мульча для клумб, саженцев. </a:t>
            </a: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Хорошо, если есть возможность применить срубленную елочку в дальнейшем, но если такой возможности нет, самый лучший вариант – это искусственная  ёлочка, которая  прослужит десяток лет, удобная в хранении в разборном виде, и всегда под рукой .</a:t>
            </a:r>
          </a:p>
          <a:p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ощутить  неповторимый  аромат хвои, можно от одной веточки, поставленной в вазе с водой.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следующий праздник  не нанесёт вред природе!</a:t>
            </a:r>
          </a:p>
          <a:p>
            <a:r>
              <a:rPr lang="ru-RU" sz="1600" b="1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600" dirty="0" err="1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Немельгина</a:t>
            </a:r>
            <a:r>
              <a:rPr lang="ru-RU" sz="1600" dirty="0" smtClean="0">
                <a:solidFill>
                  <a:srgbClr val="0516B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Г.В., педагог дополнительного образования  </a:t>
            </a: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516B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J:\фото\20191226_130044.jpg"/>
          <p:cNvPicPr>
            <a:picLocks noChangeAspect="1" noChangeArrowheads="1"/>
          </p:cNvPicPr>
          <p:nvPr/>
        </p:nvPicPr>
        <p:blipFill>
          <a:blip r:embed="rId3" cstate="print"/>
          <a:srcRect l="12263" r="22337" b="6498"/>
          <a:stretch>
            <a:fillRect/>
          </a:stretch>
        </p:blipFill>
        <p:spPr bwMode="auto">
          <a:xfrm>
            <a:off x="539552" y="260648"/>
            <a:ext cx="1397663" cy="2664296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3" descr="J:\фото декабрь конец\20201224_095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8640"/>
            <a:ext cx="3744416" cy="2808312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3" descr="I:\0 Ц    Э    О\0 Статус  ЦЕНТР  ЭКОЛОГ  ОБРАЗОВ\2019-2020учебный год\конкурс Новогодняя игрушка\20191227_121417.jpg"/>
          <p:cNvPicPr>
            <a:picLocks noChangeAspect="1" noChangeArrowheads="1"/>
          </p:cNvPicPr>
          <p:nvPr/>
        </p:nvPicPr>
        <p:blipFill>
          <a:blip r:embed="rId5" cstate="print"/>
          <a:srcRect r="12157"/>
          <a:stretch>
            <a:fillRect/>
          </a:stretch>
        </p:blipFill>
        <p:spPr bwMode="auto">
          <a:xfrm>
            <a:off x="6876256" y="188640"/>
            <a:ext cx="1697272" cy="2664296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323492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306</Words>
  <Application>Microsoft Office PowerPoint</Application>
  <PresentationFormat>Экран (4:3)</PresentationFormat>
  <Paragraphs>53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Борис</cp:lastModifiedBy>
  <cp:revision>30</cp:revision>
  <dcterms:created xsi:type="dcterms:W3CDTF">2018-01-10T08:52:50Z</dcterms:created>
  <dcterms:modified xsi:type="dcterms:W3CDTF">2020-12-27T04:35:37Z</dcterms:modified>
</cp:coreProperties>
</file>